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DBFC4D-087E-4448-BEA8-E9931D62B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F17B7FF-C214-446C-944C-16E223007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42D3E6-BA12-45A2-AC6C-78FE0A61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79E449-7249-46F9-8C72-1177ABD3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B8634D-54AD-441B-840B-86339C0D0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609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9FB0FF-639D-4A70-824D-D1A6D7A3F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30E87E2-AFCF-45B6-83F7-563A1BC5C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A751D7-9B6D-46A7-B7E7-DF4E6015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FC275B-95CC-4A92-B02A-1671C9A1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E352D6-4376-412B-BFA6-FDDDDFD0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358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0EEA0ED-67C1-478C-A1CC-38C7006B0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9871BC6-1CE7-4243-A647-9064C7EFD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7395EB-A6C4-4C0F-819F-A06D19A2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3B1F71-C1A1-45C2-A36B-7402B592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748427D-8ADB-4966-9814-C51437C07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82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EC9380-29B8-4654-BBCA-642C9B8D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9545E-855F-4CBC-A027-6BEABF57A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DE39EA-5CFC-4D02-890B-54251ACA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F7F2108-AD27-47C4-BB3C-1AE9F987B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AF68CF4-A04C-4F19-8C6F-D6AF15C1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06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ADAAC5-608C-4001-B32B-EE63A33B0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E083F6-9624-4425-9058-7AA9A10F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C8E34FF-4075-489D-9EC7-057132B7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6914AE2-7CC6-41F9-BD15-2566655E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E38162-AB47-4134-80C3-5487F171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11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9872BC-3E00-4C72-B71D-18792AC5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9DF8A3-A442-4B41-BF4C-F932DEB3A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27B3EC-A888-476A-BBC1-704237FAF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F83AD96-6FF7-4173-9F6C-3103507B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89321AE-578A-4AC4-9113-B4C1E98D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0378950-3D54-462F-8AD7-CD2A9634A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11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A1C043-F2CE-4E2B-ABA7-970810047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B05F31D-7FD6-4083-8176-B77CCA9EC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9B1E25A-A701-4951-A8DB-345777A96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3662C00-96E0-4967-9150-C39EABEAF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0CF8B2E-A362-4164-9B8A-7BC388E71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0E992A8-0B3C-4327-8177-DB4D6B9A1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759FD9-D1B3-4E0D-8A29-77EF3FBA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4E934FF-8F88-4252-A81A-241194F0E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056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3F81EC-0C25-469D-9FBB-FDBAA5AD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B9D68F4-62FC-4713-A704-B7A9D69F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8E53DC7-261B-4A3A-9BD4-3978201C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746776-5AF7-45E4-8DE1-7C6ECB72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552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22F30B1-750B-4AC8-86B5-4DF69070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276D1F1-1E90-4468-A561-8F42FF4B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E3B5368-C000-471B-AA92-AD90FE92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489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E0F380-A204-4626-83B2-C4ADAF82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5ED1EB-DDC6-4B33-A60E-052AF472F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EDC562C-13DB-40F0-BE62-87A9C77E6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7B07B9E-3197-4E95-A83A-B994B229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EE5209-BDAF-4DCA-82ED-3660A01F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CD30385-3E69-46CC-8002-C3A1F677D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934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BC0719-27D7-4EF3-BE81-763CD7B3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05838FA-1D8C-4517-817E-D319C386E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B3D9273-1D32-4EE0-A126-41303EBB3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68EF9BC-B7E5-4880-9C7A-C9A41733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933790-6898-48A6-900B-CC4D1EE6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034286E-CE1D-4CB0-AFB7-F0508F990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37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0B9396C-32F3-4860-BC6B-553230581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B37532-7E7D-4A50-A748-00A6007F9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8B0D763-0053-4560-A32D-81749DC33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6FB5-9CA4-427C-ABCF-A86C1E14811C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04848A-3F4B-4F1D-BF76-A5B65EA5C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CD70E4-36DF-4B6B-8E1C-FBD25902B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344C3-7223-46D8-AD9C-629AD33142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16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708242EB-F01E-40FA-9B4A-2567FCDB6A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 άθλοι του Ηρακλή</a:t>
            </a:r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67B971DA-B0FF-4B0A-B410-25A9942C56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7200" b="1" dirty="0"/>
              <a:t>Ικανότητες</a:t>
            </a:r>
            <a:endParaRPr lang="en-US" sz="7200" b="1" dirty="0"/>
          </a:p>
          <a:p>
            <a:r>
              <a:rPr lang="en-US" sz="7200" b="1" dirty="0" err="1"/>
              <a:t>Group_b</a:t>
            </a:r>
            <a:endParaRPr lang="el-GR" sz="7200" b="1" dirty="0"/>
          </a:p>
        </p:txBody>
      </p:sp>
    </p:spTree>
    <p:extLst>
      <p:ext uri="{BB962C8B-B14F-4D97-AF65-F5344CB8AC3E}">
        <p14:creationId xmlns:p14="http://schemas.microsoft.com/office/powerpoint/2010/main" val="403368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00D50916-E460-4843-866D-A57488834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Το λιοντάρι της Νεμέας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γραμματοσειρά, γραμμ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FB49B5BB-5651-CFE9-4B56-BDF026DA04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435" y="1690688"/>
            <a:ext cx="9299903" cy="4577296"/>
          </a:xfrm>
        </p:spPr>
      </p:pic>
    </p:spTree>
    <p:extLst>
      <p:ext uri="{BB962C8B-B14F-4D97-AF65-F5344CB8AC3E}">
        <p14:creationId xmlns:p14="http://schemas.microsoft.com/office/powerpoint/2010/main" val="142071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42D217-F6A3-474D-81BD-FC1C2592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Η Λερναία Ύδρα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36A36764-470D-F6D4-EEAA-D9BF56BA71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544" y="1690688"/>
            <a:ext cx="8842455" cy="4392481"/>
          </a:xfrm>
        </p:spPr>
      </p:pic>
    </p:spTree>
    <p:extLst>
      <p:ext uri="{BB962C8B-B14F-4D97-AF65-F5344CB8AC3E}">
        <p14:creationId xmlns:p14="http://schemas.microsoft.com/office/powerpoint/2010/main" val="135461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6599F7-4BF2-46AC-99F9-52BA83DD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3.Το ελάφι με τα χρυσά κέρατα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αριθμός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FFB431E7-2EC4-6084-E8C2-45E6C29E2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775" y="1764762"/>
            <a:ext cx="8843963" cy="4427761"/>
          </a:xfrm>
        </p:spPr>
      </p:pic>
    </p:spTree>
    <p:extLst>
      <p:ext uri="{BB962C8B-B14F-4D97-AF65-F5344CB8AC3E}">
        <p14:creationId xmlns:p14="http://schemas.microsoft.com/office/powerpoint/2010/main" val="378187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93388F-BA4D-4C76-BDBA-E810E057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4. Ο </a:t>
            </a:r>
            <a:r>
              <a:rPr lang="el-GR" dirty="0" err="1"/>
              <a:t>Ερυμάνθιος</a:t>
            </a:r>
            <a:r>
              <a:rPr lang="el-GR" dirty="0"/>
              <a:t> κάπρος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γραμμή, αριθμό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A7CE606B-AD72-E2DC-A171-AF36AEA04B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13" y="1730923"/>
            <a:ext cx="9258300" cy="4545419"/>
          </a:xfrm>
        </p:spPr>
      </p:pic>
    </p:spTree>
    <p:extLst>
      <p:ext uri="{BB962C8B-B14F-4D97-AF65-F5344CB8AC3E}">
        <p14:creationId xmlns:p14="http://schemas.microsoft.com/office/powerpoint/2010/main" val="142325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F79EE5-3AD2-470C-A15B-F2EC737E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Οι </a:t>
            </a:r>
            <a:r>
              <a:rPr lang="el-GR" dirty="0" err="1"/>
              <a:t>Στυμφαλίδες</a:t>
            </a:r>
            <a:r>
              <a:rPr lang="el-GR" dirty="0"/>
              <a:t> όρνιθες</a:t>
            </a:r>
          </a:p>
        </p:txBody>
      </p:sp>
      <p:pic>
        <p:nvPicPr>
          <p:cNvPr id="7" name="Θέση περιεχομένου 6" descr="Εικόνα που περιέχει κείμενο, στιγμιότυπο οθόνης, γραμμή, αριθμό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6FA7834-4808-3D7D-B590-37ABDF0D45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709879"/>
            <a:ext cx="9286875" cy="4559448"/>
          </a:xfrm>
        </p:spPr>
      </p:pic>
    </p:spTree>
    <p:extLst>
      <p:ext uri="{BB962C8B-B14F-4D97-AF65-F5344CB8AC3E}">
        <p14:creationId xmlns:p14="http://schemas.microsoft.com/office/powerpoint/2010/main" val="142295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1ECE9F-FADA-40DC-BCC9-0855859A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6. Οι </a:t>
            </a:r>
            <a:r>
              <a:rPr lang="el-GR" dirty="0"/>
              <a:t>στάβλοι του Αυγεία</a:t>
            </a:r>
          </a:p>
        </p:txBody>
      </p:sp>
      <p:pic>
        <p:nvPicPr>
          <p:cNvPr id="7" name="Θέση περιεχομένου 6" descr="Εικόνα που περιέχει κείμενο, στιγμιότυπο οθόνης, γραμμή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FEC108D-08B1-DC1A-A21D-2225D76C1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68" y="1690689"/>
            <a:ext cx="9498824" cy="4638674"/>
          </a:xfrm>
        </p:spPr>
      </p:pic>
    </p:spTree>
    <p:extLst>
      <p:ext uri="{BB962C8B-B14F-4D97-AF65-F5344CB8AC3E}">
        <p14:creationId xmlns:p14="http://schemas.microsoft.com/office/powerpoint/2010/main" val="390086950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</Words>
  <Application>Microsoft Office PowerPoint</Application>
  <PresentationFormat>Ευρεία οθόνη</PresentationFormat>
  <Paragraphs>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Οι άθλοι του Ηρακλή</vt:lpstr>
      <vt:lpstr>1. Το λιοντάρι της Νεμέας</vt:lpstr>
      <vt:lpstr>2. Η Λερναία Ύδρα</vt:lpstr>
      <vt:lpstr>3.Το ελάφι με τα χρυσά κέρατα</vt:lpstr>
      <vt:lpstr>4. Ο Ερυμάνθιος κάπρος</vt:lpstr>
      <vt:lpstr>5. Οι Στυμφαλίδες όρνιθες</vt:lpstr>
      <vt:lpstr>6. Οι στάβλοι του Αυγεία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άθλοι του Ηρακλή</dc:title>
  <dc:creator>ΚΩΝΣΤΑΝΤΙΝΟΣ ΤΑΛΑΜΠΙΡΗΣ</dc:creator>
  <cp:lastModifiedBy>HP-Director</cp:lastModifiedBy>
  <cp:revision>6</cp:revision>
  <cp:lastPrinted>2025-05-21T13:12:44Z</cp:lastPrinted>
  <dcterms:created xsi:type="dcterms:W3CDTF">2024-04-15T15:18:17Z</dcterms:created>
  <dcterms:modified xsi:type="dcterms:W3CDTF">2025-05-21T13:14:28Z</dcterms:modified>
</cp:coreProperties>
</file>