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DBFC4D-087E-4448-BEA8-E9931D62B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F17B7FF-C214-446C-944C-16E223007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42D3E6-BA12-45A2-AC6C-78FE0A61E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79E449-7249-46F9-8C72-1177ABD3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6B8634D-54AD-441B-840B-86339C0D0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6091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9FB0FF-639D-4A70-824D-D1A6D7A3F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30E87E2-AFCF-45B6-83F7-563A1BC5C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EA751D7-9B6D-46A7-B7E7-DF4E60159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FC275B-95CC-4A92-B02A-1671C9A1D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E352D6-4376-412B-BFA6-FDDDDFD0C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358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0EEA0ED-67C1-478C-A1CC-38C7006B01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9871BC6-1CE7-4243-A647-9064C7EFD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7395EB-A6C4-4C0F-819F-A06D19A2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33B1F71-C1A1-45C2-A36B-7402B592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748427D-8ADB-4966-9814-C51437C07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7828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EC9380-29B8-4654-BBCA-642C9B8D6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9545E-855F-4CBC-A027-6BEABF57A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DE39EA-5CFC-4D02-890B-54251ACA2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F7F2108-AD27-47C4-BB3C-1AE9F987B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AF68CF4-A04C-4F19-8C6F-D6AF15C1A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606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ADAAC5-608C-4001-B32B-EE63A33B0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8E083F6-9624-4425-9058-7AA9A10F4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C8E34FF-4075-489D-9EC7-057132B70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6914AE2-7CC6-41F9-BD15-2566655ED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7E38162-AB47-4134-80C3-5487F171C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611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9872BC-3E00-4C72-B71D-18792AC5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9DF8A3-A442-4B41-BF4C-F932DEB3A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527B3EC-A888-476A-BBC1-704237FAFF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F83AD96-6FF7-4173-9F6C-3103507B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89321AE-578A-4AC4-9113-B4C1E98D2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0378950-3D54-462F-8AD7-CD2A9634A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311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A1C043-F2CE-4E2B-ABA7-970810047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B05F31D-7FD6-4083-8176-B77CCA9EC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9B1E25A-A701-4951-A8DB-345777A96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3662C00-96E0-4967-9150-C39EABEAF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0CF8B2E-A362-4164-9B8A-7BC388E71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0E992A8-0B3C-4327-8177-DB4D6B9A1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4759FD9-D1B3-4E0D-8A29-77EF3FBA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84E934FF-8F88-4252-A81A-241194F0E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056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3F81EC-0C25-469D-9FBB-FDBAA5AD5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B9D68F4-62FC-4713-A704-B7A9D69F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8E53DC7-261B-4A3A-9BD4-3978201C7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B746776-5AF7-45E4-8DE1-7C6ECB72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552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22F30B1-750B-4AC8-86B5-4DF690707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276D1F1-1E90-4468-A561-8F42FF4B1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E3B5368-C000-471B-AA92-AD90FE92F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4894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E0F380-A204-4626-83B2-C4ADAF82F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5ED1EB-DDC6-4B33-A60E-052AF472F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EDC562C-13DB-40F0-BE62-87A9C77E6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7B07B9E-3197-4E95-A83A-B994B229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7EE5209-BDAF-4DCA-82ED-3660A01F8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CD30385-3E69-46CC-8002-C3A1F677D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9934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BC0719-27D7-4EF3-BE81-763CD7B3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05838FA-1D8C-4517-817E-D319C386ED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B3D9273-1D32-4EE0-A126-41303EBB3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68EF9BC-B7E5-4880-9C7A-C9A417333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B933790-6898-48A6-900B-CC4D1EE6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034286E-CE1D-4CB0-AFB7-F0508F990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437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0B9396C-32F3-4860-BC6B-553230581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5B37532-7E7D-4A50-A748-00A6007F9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8B0D763-0053-4560-A32D-81749DC33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04848A-3F4B-4F1D-BF76-A5B65EA5C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CD70E4-36DF-4B6B-8E1C-FBD25902B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116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708242EB-F01E-40FA-9B4A-2567FCDB6A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Οι άθλοι του Ηρακλή</a:t>
            </a:r>
          </a:p>
        </p:txBody>
      </p:sp>
      <p:sp>
        <p:nvSpPr>
          <p:cNvPr id="5" name="Υπότιτλος 4">
            <a:extLst>
              <a:ext uri="{FF2B5EF4-FFF2-40B4-BE49-F238E27FC236}">
                <a16:creationId xmlns:a16="http://schemas.microsoft.com/office/drawing/2014/main" id="{67B971DA-B0FF-4B0A-B410-25A9942C56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7200" b="1" dirty="0"/>
              <a:t>Ανάγκες</a:t>
            </a:r>
            <a:endParaRPr lang="en-US" sz="7200" b="1" dirty="0"/>
          </a:p>
          <a:p>
            <a:r>
              <a:rPr lang="en-US" sz="7200" b="1" dirty="0"/>
              <a:t>Group B</a:t>
            </a:r>
            <a:endParaRPr lang="el-GR" sz="7200" b="1" dirty="0"/>
          </a:p>
        </p:txBody>
      </p:sp>
    </p:spTree>
    <p:extLst>
      <p:ext uri="{BB962C8B-B14F-4D97-AF65-F5344CB8AC3E}">
        <p14:creationId xmlns:p14="http://schemas.microsoft.com/office/powerpoint/2010/main" val="4033681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00D50916-E460-4843-866D-A57488834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Το λιοντάρι της Νεμέας</a:t>
            </a:r>
          </a:p>
        </p:txBody>
      </p:sp>
      <p:pic>
        <p:nvPicPr>
          <p:cNvPr id="7" name="Θέση περιεχομένου 6" descr="Εικόνα που περιέχει κείμενο, στιγμιότυπο οθόνης, γραμμή, αριθμό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541FBFBF-6EDE-C984-55DE-2801A6CAB6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175" y="2177256"/>
            <a:ext cx="8629650" cy="3648075"/>
          </a:xfrm>
        </p:spPr>
      </p:pic>
    </p:spTree>
    <p:extLst>
      <p:ext uri="{BB962C8B-B14F-4D97-AF65-F5344CB8AC3E}">
        <p14:creationId xmlns:p14="http://schemas.microsoft.com/office/powerpoint/2010/main" val="1420715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42D217-F6A3-474D-81BD-FC1C25924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Η Λερναία Ύδρα</a:t>
            </a:r>
          </a:p>
        </p:txBody>
      </p:sp>
      <p:pic>
        <p:nvPicPr>
          <p:cNvPr id="7" name="Θέση περιεχομένου 6" descr="Εικόνα που περιέχει κείμενο, στιγμιότυπο οθόνης, αριθμός, γραμματοσειρά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DBAA5D56-236A-F732-204B-137728132C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163" y="1871663"/>
            <a:ext cx="10053637" cy="3939381"/>
          </a:xfrm>
        </p:spPr>
      </p:pic>
    </p:spTree>
    <p:extLst>
      <p:ext uri="{BB962C8B-B14F-4D97-AF65-F5344CB8AC3E}">
        <p14:creationId xmlns:p14="http://schemas.microsoft.com/office/powerpoint/2010/main" val="1354615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6599F7-4BF2-46AC-99F9-52BA83DDE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3.Το ελάφι με τα χρυσά κέρατα</a:t>
            </a:r>
          </a:p>
        </p:txBody>
      </p:sp>
      <p:pic>
        <p:nvPicPr>
          <p:cNvPr id="7" name="Θέση περιεχομένου 6" descr="Εικόνα που περιέχει κείμενο, στιγμιότυπο οθόνης, αριθμός, γραμμή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D7B9D96F-1EAA-AE78-51E8-2E8C529B33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13" y="1690688"/>
            <a:ext cx="9815512" cy="4139406"/>
          </a:xfrm>
        </p:spPr>
      </p:pic>
    </p:spTree>
    <p:extLst>
      <p:ext uri="{BB962C8B-B14F-4D97-AF65-F5344CB8AC3E}">
        <p14:creationId xmlns:p14="http://schemas.microsoft.com/office/powerpoint/2010/main" val="3781878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93388F-BA4D-4C76-BDBA-E810E057C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4. Ο </a:t>
            </a:r>
            <a:r>
              <a:rPr lang="el-GR" dirty="0" err="1"/>
              <a:t>Ερυμάνθιος</a:t>
            </a:r>
            <a:r>
              <a:rPr lang="el-GR" dirty="0"/>
              <a:t> κάπρος</a:t>
            </a:r>
          </a:p>
        </p:txBody>
      </p:sp>
      <p:pic>
        <p:nvPicPr>
          <p:cNvPr id="7" name="Θέση περιεχομένου 6" descr="Εικόνα που περιέχει κείμενο, στιγμιότυπο οθόνης, αριθμός, γραμμή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265EA66A-171E-E529-339F-19711E46D6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" y="1690688"/>
            <a:ext cx="10144125" cy="4324349"/>
          </a:xfrm>
        </p:spPr>
      </p:pic>
    </p:spTree>
    <p:extLst>
      <p:ext uri="{BB962C8B-B14F-4D97-AF65-F5344CB8AC3E}">
        <p14:creationId xmlns:p14="http://schemas.microsoft.com/office/powerpoint/2010/main" val="1423251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F79EE5-3AD2-470C-A15B-F2EC737E0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5. Οι </a:t>
            </a:r>
            <a:r>
              <a:rPr lang="el-GR" dirty="0" err="1"/>
              <a:t>Στυμφαλίδες</a:t>
            </a:r>
            <a:r>
              <a:rPr lang="el-GR" dirty="0"/>
              <a:t> όρνιθες</a:t>
            </a:r>
          </a:p>
        </p:txBody>
      </p:sp>
      <p:pic>
        <p:nvPicPr>
          <p:cNvPr id="7" name="Θέση περιεχομένου 6" descr="Εικόνα που περιέχει κείμενο, στιγμιότυπο οθόνης, αριθμός, γραμματοσειρά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12C38E33-AEE2-3495-A315-37FF6E0ACA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288" y="1687156"/>
            <a:ext cx="9572625" cy="4640227"/>
          </a:xfrm>
        </p:spPr>
      </p:pic>
    </p:spTree>
    <p:extLst>
      <p:ext uri="{BB962C8B-B14F-4D97-AF65-F5344CB8AC3E}">
        <p14:creationId xmlns:p14="http://schemas.microsoft.com/office/powerpoint/2010/main" val="1422951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FCA429-658E-465C-A936-B21FF35AF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 Οι στάβλοι του Αυγεία</a:t>
            </a:r>
          </a:p>
        </p:txBody>
      </p:sp>
      <p:pic>
        <p:nvPicPr>
          <p:cNvPr id="7" name="Θέση περιεχομένου 6" descr="Εικόνα που περιέχει κείμενο, στιγμιότυπο οθόνης, αριθμός, γραμματοσειρά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A0C13B3B-86E4-7E4E-13F6-0DBFBC4DB1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463" y="1900238"/>
            <a:ext cx="9286875" cy="4271961"/>
          </a:xfrm>
        </p:spPr>
      </p:pic>
    </p:spTree>
    <p:extLst>
      <p:ext uri="{BB962C8B-B14F-4D97-AF65-F5344CB8AC3E}">
        <p14:creationId xmlns:p14="http://schemas.microsoft.com/office/powerpoint/2010/main" val="21348755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42</Words>
  <Application>Microsoft Office PowerPoint</Application>
  <PresentationFormat>Ευρεία οθόνη</PresentationFormat>
  <Paragraphs>9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Οι άθλοι του Ηρακλή</vt:lpstr>
      <vt:lpstr>1. Το λιοντάρι της Νεμέας</vt:lpstr>
      <vt:lpstr>2. Η Λερναία Ύδρα</vt:lpstr>
      <vt:lpstr>3.Το ελάφι με τα χρυσά κέρατα</vt:lpstr>
      <vt:lpstr>4. Ο Ερυμάνθιος κάπρος</vt:lpstr>
      <vt:lpstr>5. Οι Στυμφαλίδες όρνιθες</vt:lpstr>
      <vt:lpstr>6. Οι στάβλοι του Αυγεία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άθλοι του Ηρακλή</dc:title>
  <dc:creator>ΚΩΝΣΤΑΝΤΙΝΟΣ ΤΑΛΑΜΠΙΡΗΣ</dc:creator>
  <cp:lastModifiedBy>HP-Director</cp:lastModifiedBy>
  <cp:revision>5</cp:revision>
  <dcterms:created xsi:type="dcterms:W3CDTF">2024-04-15T15:18:17Z</dcterms:created>
  <dcterms:modified xsi:type="dcterms:W3CDTF">2025-05-21T12:16:34Z</dcterms:modified>
</cp:coreProperties>
</file>